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55921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06</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454549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ru-RU" sz="1100" dirty="0">
                <a:latin typeface="Times New Roman" panose="02020603050405020304" pitchFamily="18" charset="0"/>
                <a:cs typeface="Times New Roman" panose="02020603050405020304" pitchFamily="18" charset="0"/>
              </a:rPr>
              <a:t>9-11</a:t>
            </a:r>
            <a:r>
              <a:rPr lang="kk-KZ" sz="1100" dirty="0">
                <a:latin typeface="Times New Roman" panose="02020603050405020304" pitchFamily="18" charset="0"/>
                <a:cs typeface="Times New Roman" panose="02020603050405020304" pitchFamily="18" charset="0"/>
              </a:rPr>
              <a:t>, күндіз 2</a:t>
            </a:r>
            <a:r>
              <a:rPr lang="ru-RU" sz="1100" dirty="0">
                <a:latin typeface="Times New Roman" panose="02020603050405020304" pitchFamily="18" charset="0"/>
                <a:cs typeface="Times New Roman" panose="02020603050405020304" pitchFamily="18" charset="0"/>
              </a:rPr>
              <a:t>3</a:t>
            </a:r>
            <a:r>
              <a:rPr lang="kk-KZ" sz="1100" dirty="0">
                <a:latin typeface="Times New Roman" panose="02020603050405020304" pitchFamily="18" charset="0"/>
                <a:cs typeface="Times New Roman" panose="02020603050405020304" pitchFamily="18" charset="0"/>
              </a:rPr>
              <a:t>-2</a:t>
            </a:r>
            <a:r>
              <a:rPr lang="ru-RU"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08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11-13</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53305</TotalTime>
  <Words>601</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7666</cp:revision>
  <cp:lastPrinted>2025-07-15T07:11:11Z</cp:lastPrinted>
  <dcterms:created xsi:type="dcterms:W3CDTF">2018-03-27T06:03:00Z</dcterms:created>
  <dcterms:modified xsi:type="dcterms:W3CDTF">2026-05-06T07:41:51Z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